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3759"/>
  </p:normalViewPr>
  <p:slideViewPr>
    <p:cSldViewPr snapToGrid="0">
      <p:cViewPr varScale="1">
        <p:scale>
          <a:sx n="108" d="100"/>
          <a:sy n="108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19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08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0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7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29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70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73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5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2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3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3B0D-F532-9D40-A7A7-731C33FB7739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FFBA-01E7-EA44-A37B-94173416D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口に手を当てている女性&#10;&#10;低い精度で自動的に生成された説明">
            <a:extLst>
              <a:ext uri="{FF2B5EF4-FFF2-40B4-BE49-F238E27FC236}">
                <a16:creationId xmlns:a16="http://schemas.microsoft.com/office/drawing/2014/main" id="{6362D4EC-9329-2D69-18B7-8A338AB5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94" y="3303806"/>
            <a:ext cx="4003864" cy="2223042"/>
          </a:xfrm>
          <a:prstGeom prst="rect">
            <a:avLst/>
          </a:prstGeom>
        </p:spPr>
      </p:pic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B7F8729-1C26-2193-FF0F-798EB719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86" y="831275"/>
            <a:ext cx="3833285" cy="2159756"/>
          </a:xfrm>
          <a:prstGeom prst="rect">
            <a:avLst/>
          </a:prstGeom>
        </p:spPr>
      </p:pic>
      <p:pic>
        <p:nvPicPr>
          <p:cNvPr id="9" name="図 8" descr="手でサインする男性&#10;&#10;自動的に生成された説明">
            <a:extLst>
              <a:ext uri="{FF2B5EF4-FFF2-40B4-BE49-F238E27FC236}">
                <a16:creationId xmlns:a16="http://schemas.microsoft.com/office/drawing/2014/main" id="{78FCFA48-C4FC-7FB9-B38C-F513B6C99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63" y="831274"/>
            <a:ext cx="3949447" cy="2223042"/>
          </a:xfrm>
          <a:prstGeom prst="rect">
            <a:avLst/>
          </a:prstGeom>
        </p:spPr>
      </p:pic>
      <p:pic>
        <p:nvPicPr>
          <p:cNvPr id="11" name="図 10" descr="白い壁の前にいる男性&#10;&#10;自動的に生成された説明">
            <a:extLst>
              <a:ext uri="{FF2B5EF4-FFF2-40B4-BE49-F238E27FC236}">
                <a16:creationId xmlns:a16="http://schemas.microsoft.com/office/drawing/2014/main" id="{661A0BD1-F392-A6B7-0A3B-BA2C23482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286" y="3303806"/>
            <a:ext cx="3833285" cy="21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岡野 晶</dc:creator>
  <cp:lastModifiedBy>岡野 晶</cp:lastModifiedBy>
  <cp:revision>1</cp:revision>
  <dcterms:created xsi:type="dcterms:W3CDTF">2022-11-07T08:33:36Z</dcterms:created>
  <dcterms:modified xsi:type="dcterms:W3CDTF">2022-11-07T08:39:19Z</dcterms:modified>
</cp:coreProperties>
</file>